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9" r:id="rId5"/>
    <p:sldId id="257" r:id="rId6"/>
    <p:sldId id="306" r:id="rId7"/>
    <p:sldId id="326" r:id="rId8"/>
    <p:sldId id="327" r:id="rId9"/>
    <p:sldId id="318" r:id="rId10"/>
    <p:sldId id="317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8B0"/>
    <a:srgbClr val="D3AA39"/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1" autoAdjust="0"/>
  </p:normalViewPr>
  <p:slideViewPr>
    <p:cSldViewPr snapToGrid="0">
      <p:cViewPr varScale="1">
        <p:scale>
          <a:sx n="58" d="100"/>
          <a:sy n="58" d="100"/>
        </p:scale>
        <p:origin x="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7AA9F328-0BF8-4211-8F98-A63C936CE8EE}"/>
    <pc:docChg chg="custSel addSld delSld modSld">
      <pc:chgData name="Wells Ling, PhD" userId="20d17aaf-1abe-4c72-b11a-c280d1f41c39" providerId="ADAL" clId="{7AA9F328-0BF8-4211-8F98-A63C936CE8EE}" dt="2024-09-19T18:17:33.636" v="2174" actId="27636"/>
      <pc:docMkLst>
        <pc:docMk/>
      </pc:docMkLst>
      <pc:sldChg chg="modSp mod">
        <pc:chgData name="Wells Ling, PhD" userId="20d17aaf-1abe-4c72-b11a-c280d1f41c39" providerId="ADAL" clId="{7AA9F328-0BF8-4211-8F98-A63C936CE8EE}" dt="2024-09-19T18:12:03.559" v="1423" actId="20577"/>
        <pc:sldMkLst>
          <pc:docMk/>
          <pc:sldMk cId="2077064687" sldId="257"/>
        </pc:sldMkLst>
        <pc:spChg chg="mod">
          <ac:chgData name="Wells Ling, PhD" userId="20d17aaf-1abe-4c72-b11a-c280d1f41c39" providerId="ADAL" clId="{7AA9F328-0BF8-4211-8F98-A63C936CE8EE}" dt="2024-09-19T18:11:58.800" v="1399" actId="27636"/>
          <ac:spMkLst>
            <pc:docMk/>
            <pc:sldMk cId="2077064687" sldId="257"/>
            <ac:spMk id="7" creationId="{3F175E58-3C9D-7B4F-5F05-741EACA78CB6}"/>
          </ac:spMkLst>
        </pc:spChg>
        <pc:spChg chg="mod">
          <ac:chgData name="Wells Ling, PhD" userId="20d17aaf-1abe-4c72-b11a-c280d1f41c39" providerId="ADAL" clId="{7AA9F328-0BF8-4211-8F98-A63C936CE8EE}" dt="2024-09-19T18:12:03.559" v="1423" actId="20577"/>
          <ac:spMkLst>
            <pc:docMk/>
            <pc:sldMk cId="2077064687" sldId="257"/>
            <ac:spMk id="8" creationId="{B3534424-4125-54BF-8C03-0C887260BB33}"/>
          </ac:spMkLst>
        </pc:spChg>
      </pc:sldChg>
      <pc:sldChg chg="modSp mod">
        <pc:chgData name="Wells Ling, PhD" userId="20d17aaf-1abe-4c72-b11a-c280d1f41c39" providerId="ADAL" clId="{7AA9F328-0BF8-4211-8F98-A63C936CE8EE}" dt="2024-09-19T17:55:57.762" v="710" actId="20577"/>
        <pc:sldMkLst>
          <pc:docMk/>
          <pc:sldMk cId="2724286426" sldId="269"/>
        </pc:sldMkLst>
        <pc:spChg chg="mod">
          <ac:chgData name="Wells Ling, PhD" userId="20d17aaf-1abe-4c72-b11a-c280d1f41c39" providerId="ADAL" clId="{7AA9F328-0BF8-4211-8F98-A63C936CE8EE}" dt="2024-09-19T17:55:57.762" v="710" actId="20577"/>
          <ac:spMkLst>
            <pc:docMk/>
            <pc:sldMk cId="2724286426" sldId="269"/>
            <ac:spMk id="3" creationId="{110F2D72-C2C7-CA98-D4DB-E9E980715910}"/>
          </ac:spMkLst>
        </pc:spChg>
      </pc:sldChg>
      <pc:sldChg chg="del">
        <pc:chgData name="Wells Ling, PhD" userId="20d17aaf-1abe-4c72-b11a-c280d1f41c39" providerId="ADAL" clId="{7AA9F328-0BF8-4211-8F98-A63C936CE8EE}" dt="2024-09-19T18:05:50.073" v="1334" actId="2696"/>
        <pc:sldMkLst>
          <pc:docMk/>
          <pc:sldMk cId="554972524" sldId="305"/>
        </pc:sldMkLst>
      </pc:sldChg>
      <pc:sldChg chg="modSp mod modNotesTx">
        <pc:chgData name="Wells Ling, PhD" userId="20d17aaf-1abe-4c72-b11a-c280d1f41c39" providerId="ADAL" clId="{7AA9F328-0BF8-4211-8F98-A63C936CE8EE}" dt="2024-09-19T18:05:42.129" v="1333" actId="20577"/>
        <pc:sldMkLst>
          <pc:docMk/>
          <pc:sldMk cId="955917417" sldId="306"/>
        </pc:sldMkLst>
        <pc:spChg chg="mod">
          <ac:chgData name="Wells Ling, PhD" userId="20d17aaf-1abe-4c72-b11a-c280d1f41c39" providerId="ADAL" clId="{7AA9F328-0BF8-4211-8F98-A63C936CE8EE}" dt="2024-09-19T18:05:42.129" v="1333" actId="20577"/>
          <ac:spMkLst>
            <pc:docMk/>
            <pc:sldMk cId="955917417" sldId="306"/>
            <ac:spMk id="8" creationId="{22D974A3-1E5C-655F-BE22-566E112207DF}"/>
          </ac:spMkLst>
        </pc:spChg>
      </pc:sldChg>
      <pc:sldChg chg="del">
        <pc:chgData name="Wells Ling, PhD" userId="20d17aaf-1abe-4c72-b11a-c280d1f41c39" providerId="ADAL" clId="{7AA9F328-0BF8-4211-8F98-A63C936CE8EE}" dt="2024-09-19T18:05:50.073" v="1334" actId="2696"/>
        <pc:sldMkLst>
          <pc:docMk/>
          <pc:sldMk cId="1016767406" sldId="311"/>
        </pc:sldMkLst>
      </pc:sldChg>
      <pc:sldChg chg="del">
        <pc:chgData name="Wells Ling, PhD" userId="20d17aaf-1abe-4c72-b11a-c280d1f41c39" providerId="ADAL" clId="{7AA9F328-0BF8-4211-8F98-A63C936CE8EE}" dt="2024-09-19T18:05:50.073" v="1334" actId="2696"/>
        <pc:sldMkLst>
          <pc:docMk/>
          <pc:sldMk cId="3962011416" sldId="312"/>
        </pc:sldMkLst>
      </pc:sldChg>
      <pc:sldChg chg="addSp modSp mod">
        <pc:chgData name="Wells Ling, PhD" userId="20d17aaf-1abe-4c72-b11a-c280d1f41c39" providerId="ADAL" clId="{7AA9F328-0BF8-4211-8F98-A63C936CE8EE}" dt="2024-09-19T18:17:33.636" v="2174" actId="27636"/>
        <pc:sldMkLst>
          <pc:docMk/>
          <pc:sldMk cId="2065755590" sldId="317"/>
        </pc:sldMkLst>
        <pc:spChg chg="add">
          <ac:chgData name="Wells Ling, PhD" userId="20d17aaf-1abe-4c72-b11a-c280d1f41c39" providerId="ADAL" clId="{7AA9F328-0BF8-4211-8F98-A63C936CE8EE}" dt="2024-09-19T18:15:41.002" v="1812"/>
          <ac:spMkLst>
            <pc:docMk/>
            <pc:sldMk cId="2065755590" sldId="317"/>
            <ac:spMk id="2" creationId="{45A7FCBD-1449-7556-1A12-804DBCBC1012}"/>
          </ac:spMkLst>
        </pc:spChg>
        <pc:spChg chg="add">
          <ac:chgData name="Wells Ling, PhD" userId="20d17aaf-1abe-4c72-b11a-c280d1f41c39" providerId="ADAL" clId="{7AA9F328-0BF8-4211-8F98-A63C936CE8EE}" dt="2024-09-19T18:15:43.363" v="1813"/>
          <ac:spMkLst>
            <pc:docMk/>
            <pc:sldMk cId="2065755590" sldId="317"/>
            <ac:spMk id="3" creationId="{579D2D6F-DDC5-EC4B-CD3B-A4AEF24EEB90}"/>
          </ac:spMkLst>
        </pc:spChg>
        <pc:spChg chg="mod">
          <ac:chgData name="Wells Ling, PhD" userId="20d17aaf-1abe-4c72-b11a-c280d1f41c39" providerId="ADAL" clId="{7AA9F328-0BF8-4211-8F98-A63C936CE8EE}" dt="2024-09-19T18:17:33.636" v="2174" actId="27636"/>
          <ac:spMkLst>
            <pc:docMk/>
            <pc:sldMk cId="2065755590" sldId="317"/>
            <ac:spMk id="8" creationId="{22D974A3-1E5C-655F-BE22-566E112207DF}"/>
          </ac:spMkLst>
        </pc:spChg>
      </pc:sldChg>
      <pc:sldChg chg="del">
        <pc:chgData name="Wells Ling, PhD" userId="20d17aaf-1abe-4c72-b11a-c280d1f41c39" providerId="ADAL" clId="{7AA9F328-0BF8-4211-8F98-A63C936CE8EE}" dt="2024-09-19T18:05:50.073" v="1334" actId="2696"/>
        <pc:sldMkLst>
          <pc:docMk/>
          <pc:sldMk cId="3048031532" sldId="320"/>
        </pc:sldMkLst>
      </pc:sldChg>
      <pc:sldChg chg="del">
        <pc:chgData name="Wells Ling, PhD" userId="20d17aaf-1abe-4c72-b11a-c280d1f41c39" providerId="ADAL" clId="{7AA9F328-0BF8-4211-8F98-A63C936CE8EE}" dt="2024-09-19T18:05:50.073" v="1334" actId="2696"/>
        <pc:sldMkLst>
          <pc:docMk/>
          <pc:sldMk cId="3697794886" sldId="323"/>
        </pc:sldMkLst>
      </pc:sldChg>
      <pc:sldChg chg="del">
        <pc:chgData name="Wells Ling, PhD" userId="20d17aaf-1abe-4c72-b11a-c280d1f41c39" providerId="ADAL" clId="{7AA9F328-0BF8-4211-8F98-A63C936CE8EE}" dt="2024-09-19T18:05:50.073" v="1334" actId="2696"/>
        <pc:sldMkLst>
          <pc:docMk/>
          <pc:sldMk cId="3819182084" sldId="325"/>
        </pc:sldMkLst>
      </pc:sldChg>
      <pc:sldChg chg="addSp delSp modSp add mod">
        <pc:chgData name="Wells Ling, PhD" userId="20d17aaf-1abe-4c72-b11a-c280d1f41c39" providerId="ADAL" clId="{7AA9F328-0BF8-4211-8F98-A63C936CE8EE}" dt="2024-09-19T18:06:04.846" v="1336" actId="404"/>
        <pc:sldMkLst>
          <pc:docMk/>
          <pc:sldMk cId="1765300324" sldId="326"/>
        </pc:sldMkLst>
        <pc:spChg chg="mod">
          <ac:chgData name="Wells Ling, PhD" userId="20d17aaf-1abe-4c72-b11a-c280d1f41c39" providerId="ADAL" clId="{7AA9F328-0BF8-4211-8F98-A63C936CE8EE}" dt="2024-09-19T18:06:04.846" v="1336" actId="404"/>
          <ac:spMkLst>
            <pc:docMk/>
            <pc:sldMk cId="1765300324" sldId="326"/>
            <ac:spMk id="8" creationId="{22D974A3-1E5C-655F-BE22-566E112207DF}"/>
          </ac:spMkLst>
        </pc:spChg>
        <pc:grpChg chg="del">
          <ac:chgData name="Wells Ling, PhD" userId="20d17aaf-1abe-4c72-b11a-c280d1f41c39" providerId="ADAL" clId="{7AA9F328-0BF8-4211-8F98-A63C936CE8EE}" dt="2024-09-16T20:51:49.240" v="426" actId="478"/>
          <ac:grpSpMkLst>
            <pc:docMk/>
            <pc:sldMk cId="1765300324" sldId="326"/>
            <ac:grpSpMk id="18" creationId="{A84247DD-FA38-5B69-F0F9-7085259B5A9A}"/>
          </ac:grpSpMkLst>
        </pc:grpChg>
        <pc:grpChg chg="del">
          <ac:chgData name="Wells Ling, PhD" userId="20d17aaf-1abe-4c72-b11a-c280d1f41c39" providerId="ADAL" clId="{7AA9F328-0BF8-4211-8F98-A63C936CE8EE}" dt="2024-09-16T20:51:48.380" v="425" actId="478"/>
          <ac:grpSpMkLst>
            <pc:docMk/>
            <pc:sldMk cId="1765300324" sldId="326"/>
            <ac:grpSpMk id="19" creationId="{DFAA1D50-A5A3-196A-A326-F8F6BA7A6521}"/>
          </ac:grpSpMkLst>
        </pc:grpChg>
        <pc:picChg chg="add del mod">
          <ac:chgData name="Wells Ling, PhD" userId="20d17aaf-1abe-4c72-b11a-c280d1f41c39" providerId="ADAL" clId="{7AA9F328-0BF8-4211-8F98-A63C936CE8EE}" dt="2024-09-17T21:10:59.388" v="646" actId="478"/>
          <ac:picMkLst>
            <pc:docMk/>
            <pc:sldMk cId="1765300324" sldId="326"/>
            <ac:picMk id="4" creationId="{A50971D5-C62C-964F-C04D-0E8CE84DD22E}"/>
          </ac:picMkLst>
        </pc:picChg>
      </pc:sldChg>
      <pc:sldChg chg="add">
        <pc:chgData name="Wells Ling, PhD" userId="20d17aaf-1abe-4c72-b11a-c280d1f41c39" providerId="ADAL" clId="{7AA9F328-0BF8-4211-8F98-A63C936CE8EE}" dt="2024-09-17T21:10:16.373" v="503" actId="2890"/>
        <pc:sldMkLst>
          <pc:docMk/>
          <pc:sldMk cId="2103940744" sldId="327"/>
        </pc:sldMkLst>
      </pc:sldChg>
    </pc:docChg>
  </pc:docChgLst>
  <pc:docChgLst>
    <pc:chgData name="Wells Ling, PhD" userId="20d17aaf-1abe-4c72-b11a-c280d1f41c39" providerId="ADAL" clId="{257889B9-217D-4BB1-AC0A-2E709C718F1F}"/>
    <pc:docChg chg="undo custSel delSld modSld">
      <pc:chgData name="Wells Ling, PhD" userId="20d17aaf-1abe-4c72-b11a-c280d1f41c39" providerId="ADAL" clId="{257889B9-217D-4BB1-AC0A-2E709C718F1F}" dt="2024-10-07T22:53:46.038" v="659" actId="20577"/>
      <pc:docMkLst>
        <pc:docMk/>
      </pc:docMkLst>
      <pc:sldChg chg="modSp mod">
        <pc:chgData name="Wells Ling, PhD" userId="20d17aaf-1abe-4c72-b11a-c280d1f41c39" providerId="ADAL" clId="{257889B9-217D-4BB1-AC0A-2E709C718F1F}" dt="2024-10-07T16:03:35.744" v="3" actId="14100"/>
        <pc:sldMkLst>
          <pc:docMk/>
          <pc:sldMk cId="2077064687" sldId="257"/>
        </pc:sldMkLst>
        <pc:spChg chg="mod">
          <ac:chgData name="Wells Ling, PhD" userId="20d17aaf-1abe-4c72-b11a-c280d1f41c39" providerId="ADAL" clId="{257889B9-217D-4BB1-AC0A-2E709C718F1F}" dt="2024-10-07T16:03:28.120" v="1" actId="6549"/>
          <ac:spMkLst>
            <pc:docMk/>
            <pc:sldMk cId="2077064687" sldId="257"/>
            <ac:spMk id="8" creationId="{B3534424-4125-54BF-8C03-0C887260BB33}"/>
          </ac:spMkLst>
        </pc:spChg>
        <pc:spChg chg="mod">
          <ac:chgData name="Wells Ling, PhD" userId="20d17aaf-1abe-4c72-b11a-c280d1f41c39" providerId="ADAL" clId="{257889B9-217D-4BB1-AC0A-2E709C718F1F}" dt="2024-10-07T16:03:35.744" v="3" actId="14100"/>
          <ac:spMkLst>
            <pc:docMk/>
            <pc:sldMk cId="2077064687" sldId="257"/>
            <ac:spMk id="9" creationId="{6CDF00C1-B663-A177-F866-CE558091672D}"/>
          </ac:spMkLst>
        </pc:spChg>
      </pc:sldChg>
      <pc:sldChg chg="modSp mod">
        <pc:chgData name="Wells Ling, PhD" userId="20d17aaf-1abe-4c72-b11a-c280d1f41c39" providerId="ADAL" clId="{257889B9-217D-4BB1-AC0A-2E709C718F1F}" dt="2024-10-07T16:04:58.712" v="33" actId="27636"/>
        <pc:sldMkLst>
          <pc:docMk/>
          <pc:sldMk cId="955917417" sldId="306"/>
        </pc:sldMkLst>
        <pc:spChg chg="mod">
          <ac:chgData name="Wells Ling, PhD" userId="20d17aaf-1abe-4c72-b11a-c280d1f41c39" providerId="ADAL" clId="{257889B9-217D-4BB1-AC0A-2E709C718F1F}" dt="2024-10-07T16:04:58.712" v="33" actId="27636"/>
          <ac:spMkLst>
            <pc:docMk/>
            <pc:sldMk cId="955917417" sldId="306"/>
            <ac:spMk id="6" creationId="{EEA67CD8-BC77-FAF6-78D1-A10493AF149D}"/>
          </ac:spMkLst>
        </pc:spChg>
      </pc:sldChg>
      <pc:sldChg chg="modSp mod modNotesTx">
        <pc:chgData name="Wells Ling, PhD" userId="20d17aaf-1abe-4c72-b11a-c280d1f41c39" providerId="ADAL" clId="{257889B9-217D-4BB1-AC0A-2E709C718F1F}" dt="2024-10-07T16:26:28.969" v="90" actId="20577"/>
        <pc:sldMkLst>
          <pc:docMk/>
          <pc:sldMk cId="2065755590" sldId="317"/>
        </pc:sldMkLst>
        <pc:spChg chg="mod">
          <ac:chgData name="Wells Ling, PhD" userId="20d17aaf-1abe-4c72-b11a-c280d1f41c39" providerId="ADAL" clId="{257889B9-217D-4BB1-AC0A-2E709C718F1F}" dt="2024-10-07T16:26:28.969" v="90" actId="20577"/>
          <ac:spMkLst>
            <pc:docMk/>
            <pc:sldMk cId="2065755590" sldId="317"/>
            <ac:spMk id="8" creationId="{22D974A3-1E5C-655F-BE22-566E112207DF}"/>
          </ac:spMkLst>
        </pc:spChg>
        <pc:spChg chg="mod">
          <ac:chgData name="Wells Ling, PhD" userId="20d17aaf-1abe-4c72-b11a-c280d1f41c39" providerId="ADAL" clId="{257889B9-217D-4BB1-AC0A-2E709C718F1F}" dt="2024-10-07T16:06:00.903" v="51" actId="108"/>
          <ac:spMkLst>
            <pc:docMk/>
            <pc:sldMk cId="2065755590" sldId="317"/>
            <ac:spMk id="12" creationId="{C054869D-D976-E5F5-A620-2D78DE6D7687}"/>
          </ac:spMkLst>
        </pc:spChg>
      </pc:sldChg>
      <pc:sldChg chg="modSp mod">
        <pc:chgData name="Wells Ling, PhD" userId="20d17aaf-1abe-4c72-b11a-c280d1f41c39" providerId="ADAL" clId="{257889B9-217D-4BB1-AC0A-2E709C718F1F}" dt="2024-10-07T16:05:46.325" v="47" actId="108"/>
        <pc:sldMkLst>
          <pc:docMk/>
          <pc:sldMk cId="963073014" sldId="318"/>
        </pc:sldMkLst>
        <pc:spChg chg="mod">
          <ac:chgData name="Wells Ling, PhD" userId="20d17aaf-1abe-4c72-b11a-c280d1f41c39" providerId="ADAL" clId="{257889B9-217D-4BB1-AC0A-2E709C718F1F}" dt="2024-10-07T16:05:46.325" v="47" actId="108"/>
          <ac:spMkLst>
            <pc:docMk/>
            <pc:sldMk cId="963073014" sldId="318"/>
            <ac:spMk id="12" creationId="{C054869D-D976-E5F5-A620-2D78DE6D7687}"/>
          </ac:spMkLst>
        </pc:spChg>
      </pc:sldChg>
      <pc:sldChg chg="del">
        <pc:chgData name="Wells Ling, PhD" userId="20d17aaf-1abe-4c72-b11a-c280d1f41c39" providerId="ADAL" clId="{257889B9-217D-4BB1-AC0A-2E709C718F1F}" dt="2024-10-07T16:03:17.515" v="0" actId="2696"/>
        <pc:sldMkLst>
          <pc:docMk/>
          <pc:sldMk cId="1900004243" sldId="322"/>
        </pc:sldMkLst>
      </pc:sldChg>
      <pc:sldChg chg="modSp mod modNotesTx">
        <pc:chgData name="Wells Ling, PhD" userId="20d17aaf-1abe-4c72-b11a-c280d1f41c39" providerId="ADAL" clId="{257889B9-217D-4BB1-AC0A-2E709C718F1F}" dt="2024-10-07T22:53:46.038" v="659" actId="20577"/>
        <pc:sldMkLst>
          <pc:docMk/>
          <pc:sldMk cId="1765300324" sldId="326"/>
        </pc:sldMkLst>
        <pc:spChg chg="mod">
          <ac:chgData name="Wells Ling, PhD" userId="20d17aaf-1abe-4c72-b11a-c280d1f41c39" providerId="ADAL" clId="{257889B9-217D-4BB1-AC0A-2E709C718F1F}" dt="2024-10-07T16:05:15.228" v="37" actId="108"/>
          <ac:spMkLst>
            <pc:docMk/>
            <pc:sldMk cId="1765300324" sldId="326"/>
            <ac:spMk id="12" creationId="{C054869D-D976-E5F5-A620-2D78DE6D7687}"/>
          </ac:spMkLst>
        </pc:spChg>
      </pc:sldChg>
      <pc:sldChg chg="modSp mod">
        <pc:chgData name="Wells Ling, PhD" userId="20d17aaf-1abe-4c72-b11a-c280d1f41c39" providerId="ADAL" clId="{257889B9-217D-4BB1-AC0A-2E709C718F1F}" dt="2024-10-07T16:05:32.436" v="43" actId="108"/>
        <pc:sldMkLst>
          <pc:docMk/>
          <pc:sldMk cId="2103940744" sldId="327"/>
        </pc:sldMkLst>
        <pc:spChg chg="mod">
          <ac:chgData name="Wells Ling, PhD" userId="20d17aaf-1abe-4c72-b11a-c280d1f41c39" providerId="ADAL" clId="{257889B9-217D-4BB1-AC0A-2E709C718F1F}" dt="2024-10-07T16:05:23.849" v="41" actId="1076"/>
          <ac:spMkLst>
            <pc:docMk/>
            <pc:sldMk cId="2103940744" sldId="327"/>
            <ac:spMk id="5" creationId="{FE143B7D-03D3-85AB-3E72-057B0225BEA9}"/>
          </ac:spMkLst>
        </pc:spChg>
        <pc:spChg chg="mod">
          <ac:chgData name="Wells Ling, PhD" userId="20d17aaf-1abe-4c72-b11a-c280d1f41c39" providerId="ADAL" clId="{257889B9-217D-4BB1-AC0A-2E709C718F1F}" dt="2024-10-07T16:05:32.436" v="43" actId="108"/>
          <ac:spMkLst>
            <pc:docMk/>
            <pc:sldMk cId="2103940744" sldId="327"/>
            <ac:spMk id="12" creationId="{C054869D-D976-E5F5-A620-2D78DE6D76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D1A72-BBB3-4A7D-9F29-248C66A09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/>
              <a:t>Removed items included academic core tab, library improvements/acquisitions, Pre-College Prep, HS Type tables from first time student/general population tabs.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Yes will add. Age variable will be bucketed into range used for students starting at the 25 yr old age bucket. Gender will include male/female/other, date of hire will include date of hire at TCU and date of hire as president, “Active” word will be added to interim status (i.e., Interim/Active?), and will add veteran status and AI/AN status question that will utilized same definition as is for students (enrolled member of </a:t>
            </a:r>
            <a:r>
              <a:rPr lang="en-US" b="1" u="none"/>
              <a:t>federally recognized tribe).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1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9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sz="1900" dirty="0"/>
              <a:t>Why are we collecting this data? – Tells a better story for advocacy. Eliminated items we don’t use and added items that better reflect our students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Can we just collect in the spring? – Given that most of our demographic information is now collected in the fall, we should have a fall AIMS data at least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What truth do we want to tell? – I like the 3</a:t>
            </a:r>
            <a:r>
              <a:rPr lang="en-US" sz="1900" baseline="30000" dirty="0"/>
              <a:t>rd</a:t>
            </a:r>
            <a:r>
              <a:rPr lang="en-US" sz="1900" dirty="0"/>
              <a:t> week as it tells a better story of the students who come to TCUs vs. students who complete semesters at TCUs</a:t>
            </a:r>
          </a:p>
          <a:p>
            <a:pPr lvl="2">
              <a:spcBef>
                <a:spcPts val="1200"/>
              </a:spcBef>
            </a:pPr>
            <a:r>
              <a:rPr lang="en-US" sz="1600" dirty="0"/>
              <a:t>Third week of the semester?</a:t>
            </a:r>
          </a:p>
          <a:p>
            <a:pPr lvl="2">
              <a:spcBef>
                <a:spcPts val="1200"/>
              </a:spcBef>
            </a:pPr>
            <a:r>
              <a:rPr lang="en-US" sz="1600" dirty="0"/>
              <a:t>End of the semester?</a:t>
            </a:r>
          </a:p>
          <a:p>
            <a:pPr lvl="2">
              <a:spcBef>
                <a:spcPts val="1200"/>
              </a:spcBef>
            </a:pPr>
            <a:endParaRPr lang="en-US" sz="1600" dirty="0"/>
          </a:p>
          <a:p>
            <a:pPr marL="0" indent="0">
              <a:buNone/>
            </a:pPr>
            <a:r>
              <a:rPr lang="en-US" sz="1900" b="1" dirty="0"/>
              <a:t>Reasons to use frozen data: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Consistency</a:t>
            </a:r>
          </a:p>
          <a:p>
            <a:pPr lvl="2">
              <a:spcBef>
                <a:spcPts val="1200"/>
              </a:spcBef>
            </a:pPr>
            <a:r>
              <a:rPr lang="en-US" sz="1900" dirty="0"/>
              <a:t>Frozen data ensures a consistent story across TCUs.</a:t>
            </a:r>
          </a:p>
          <a:p>
            <a:pPr lvl="2">
              <a:spcBef>
                <a:spcPts val="1200"/>
              </a:spcBef>
            </a:pPr>
            <a:r>
              <a:rPr lang="en-US" sz="1900" dirty="0"/>
              <a:t>Decisions made to increase consistency within and across TCUs.</a:t>
            </a:r>
          </a:p>
          <a:p>
            <a:pPr lvl="3">
              <a:spcBef>
                <a:spcPts val="1200"/>
              </a:spcBef>
            </a:pPr>
            <a:r>
              <a:rPr lang="en-US" sz="1600" dirty="0"/>
              <a:t>Data book</a:t>
            </a:r>
          </a:p>
          <a:p>
            <a:pPr lvl="3">
              <a:spcBef>
                <a:spcPts val="1200"/>
              </a:spcBef>
            </a:pPr>
            <a:r>
              <a:rPr lang="en-US" sz="1600" dirty="0"/>
              <a:t>First Time Student data period changed to match General Student Population data</a:t>
            </a:r>
          </a:p>
          <a:p>
            <a:pPr lvl="3">
              <a:spcBef>
                <a:spcPts val="1200"/>
              </a:spcBef>
            </a:pPr>
            <a:r>
              <a:rPr lang="en-US" sz="1600" dirty="0"/>
              <a:t>Identifying which data should be duplicated vs. unduplicated</a:t>
            </a:r>
          </a:p>
          <a:p>
            <a:pPr lvl="2">
              <a:spcBef>
                <a:spcPts val="1200"/>
              </a:spcBef>
            </a:pPr>
            <a:r>
              <a:rPr lang="en-US" sz="1900" dirty="0"/>
              <a:t>Allows for reference point for us to confirm AIMS data – this has been something really important for us as we dig through the historical data, we’re seeing inconsistencies in several areas.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Efficiency</a:t>
            </a:r>
          </a:p>
          <a:p>
            <a:pPr lvl="2">
              <a:spcBef>
                <a:spcPts val="1200"/>
              </a:spcBef>
            </a:pPr>
            <a:r>
              <a:rPr lang="en-US" sz="1900" dirty="0"/>
              <a:t>Data comes in simultaneously across TCUs – vs. </a:t>
            </a:r>
            <a:r>
              <a:rPr lang="en-US" sz="1900" dirty="0" err="1"/>
              <a:t>staggared</a:t>
            </a:r>
            <a:r>
              <a:rPr lang="en-US" sz="1900" dirty="0"/>
              <a:t> with some TCUs sending use data from end of the semester while others send us third week.</a:t>
            </a:r>
          </a:p>
          <a:p>
            <a:pPr lvl="0">
              <a:spcBef>
                <a:spcPts val="1200"/>
              </a:spcBef>
            </a:pPr>
            <a:endParaRPr lang="en-US" sz="1600" dirty="0"/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8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0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October 7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Presidential Demographics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Anytime Graduation Rate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Census Date Discussion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PDP Overlap/Next Steps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1059872"/>
            <a:ext cx="1043709" cy="3678383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August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sz="1800" dirty="0"/>
              <a:t>Committee agreed to remove items previously approved for removal for the 2024 AIMS Cycle</a:t>
            </a:r>
          </a:p>
          <a:p>
            <a:pPr marL="346075" indent="-346075">
              <a:spcAft>
                <a:spcPts val="600"/>
              </a:spcAft>
            </a:pPr>
            <a:r>
              <a:rPr lang="en-US" sz="1800" dirty="0"/>
              <a:t>Will include 6-Digit CIP code field in 2024 AIMS Cycle </a:t>
            </a:r>
          </a:p>
          <a:p>
            <a:pPr marL="346075" indent="-346075">
              <a:spcAft>
                <a:spcPts val="600"/>
              </a:spcAft>
            </a:pPr>
            <a:r>
              <a:rPr lang="en-US" sz="1800" dirty="0"/>
              <a:t>Will exclude transfer-outs from graduation rate calculation (but will leave field in template)</a:t>
            </a:r>
          </a:p>
          <a:p>
            <a:pPr marL="346075" indent="-346075">
              <a:spcAft>
                <a:spcPts val="600"/>
              </a:spcAft>
            </a:pPr>
            <a:r>
              <a:rPr lang="en-US" sz="1800" dirty="0"/>
              <a:t>“First Time Entering” -&gt; “New to Your Institution”</a:t>
            </a:r>
          </a:p>
          <a:p>
            <a:pPr marL="346075" indent="-346075"/>
            <a:r>
              <a:rPr lang="en-US" sz="1800" dirty="0"/>
              <a:t>“# of Courses in which students enrolled/completed” -&gt; “Total Course Enrollment/Total Successful completers”</a:t>
            </a:r>
          </a:p>
          <a:p>
            <a:pPr marL="346075" indent="-346075"/>
            <a:r>
              <a:rPr lang="en-US" sz="1800" dirty="0"/>
              <a:t>Renamed Current Administration Titles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Presidential Demographics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Presidential Demographics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Can be pre-populated annually: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Gender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Age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Highest Level of Education Completed or Currently Pursing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Attended TCU?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TCU Graduate?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Date of Hire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Interim?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Presidential Demographics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17653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Anytime Graduation Rate</a:t>
            </a:r>
          </a:p>
          <a:p>
            <a:r>
              <a:rPr lang="en-US" sz="2000" b="1" dirty="0"/>
              <a:t>Start with last 10 years/cohorts (that have reached 150% time):</a:t>
            </a:r>
            <a:r>
              <a:rPr lang="en-US" sz="2000" dirty="0"/>
              <a:t> 10 years should provide a manageable dataset that still provides meaningful insights</a:t>
            </a:r>
            <a:endParaRPr lang="en-US" sz="1600" dirty="0"/>
          </a:p>
          <a:p>
            <a:r>
              <a:rPr lang="en-US" sz="2000" b="1" dirty="0"/>
              <a:t>Rolling Cohort: </a:t>
            </a:r>
            <a:r>
              <a:rPr lang="en-US" sz="2000" dirty="0"/>
              <a:t>Cohorts that reach 150% time will be added to the anytime graduation rate cohort annually.</a:t>
            </a:r>
          </a:p>
          <a:p>
            <a:r>
              <a:rPr lang="en-US" sz="2000" b="1" dirty="0"/>
              <a:t>Also add: </a:t>
            </a:r>
            <a:r>
              <a:rPr lang="en-US" sz="2000" dirty="0"/>
              <a:t>Average time to completion (for same cohorts)?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Presidential Demographics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0971D5-C62C-964F-C04D-0E8CE84DD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14" y="3245409"/>
            <a:ext cx="8873233" cy="22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Freeze/Census Date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Presidential Demographics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31AB8E9-7A7A-32C7-66C0-3291B47CC95E}"/>
              </a:ext>
            </a:extLst>
          </p:cNvPr>
          <p:cNvSpPr txBox="1">
            <a:spLocks/>
          </p:cNvSpPr>
          <p:nvPr/>
        </p:nvSpPr>
        <p:spPr>
          <a:xfrm>
            <a:off x="6845967" y="1263316"/>
            <a:ext cx="5109411" cy="436977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Reasons to use frozen data: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Consistency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Frozen data ensures a consistent story across TCUs.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Decisions made to increase consistency within and across TCUs.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Data book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First Time Student data period changed to match General Student Population data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Identifying which data should be duplicated vs. unduplicated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Allows for reference point for us to confirm AIMS data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Efficiency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Data comes in simultaneously across TCUs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0A35941-6815-C784-CD17-442583F53A45}"/>
              </a:ext>
            </a:extLst>
          </p:cNvPr>
          <p:cNvSpPr txBox="1">
            <a:spLocks/>
          </p:cNvSpPr>
          <p:nvPr/>
        </p:nvSpPr>
        <p:spPr>
          <a:xfrm>
            <a:off x="3105210" y="1224906"/>
            <a:ext cx="3584348" cy="42557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Previous Discussion: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Why are we collecting this data?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Can we just collect in the spring?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What truth do we want to tell?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Third week of the semester?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End of the semester?</a:t>
            </a:r>
          </a:p>
          <a:p>
            <a:pPr lvl="2"/>
            <a:endParaRPr lang="en-US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930C2D-26F2-A4B9-D309-EAF6A7A34732}"/>
              </a:ext>
            </a:extLst>
          </p:cNvPr>
          <p:cNvCxnSpPr/>
          <p:nvPr/>
        </p:nvCxnSpPr>
        <p:spPr>
          <a:xfrm>
            <a:off x="6689558" y="1224906"/>
            <a:ext cx="0" cy="4217378"/>
          </a:xfrm>
          <a:prstGeom prst="line">
            <a:avLst/>
          </a:prstGeom>
          <a:ln w="28575">
            <a:solidFill>
              <a:srgbClr val="D3A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7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7190" y="423818"/>
            <a:ext cx="8588283" cy="48187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PDP Overlap/Next Steps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PDP overlap review:</a:t>
            </a: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Michelle will p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resent on differences between AIMS and PDP to review</a:t>
            </a:r>
          </a:p>
          <a:p>
            <a:pPr marL="457200" lvl="1" indent="0">
              <a:buNone/>
            </a:pPr>
            <a:endParaRPr lang="en-US" sz="2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-apple-system"/>
              </a:rPr>
              <a:t>All-TCU AIMS Feedback Survey</a:t>
            </a:r>
            <a:endParaRPr lang="en-US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Created a survey to gather feedback on redesign items from the broader TCU community.</a:t>
            </a:r>
          </a:p>
          <a:p>
            <a:pPr lvl="2"/>
            <a:r>
              <a:rPr lang="en-US" sz="1600" dirty="0">
                <a:solidFill>
                  <a:srgbClr val="111111"/>
                </a:solidFill>
                <a:latin typeface="-apple-system"/>
              </a:rPr>
              <a:t>Institutional definition of “Academic Year” and “Full-Time Student”</a:t>
            </a:r>
          </a:p>
          <a:p>
            <a:pPr lvl="2"/>
            <a:r>
              <a:rPr lang="en-US" sz="1600" b="0" i="0" dirty="0">
                <a:solidFill>
                  <a:srgbClr val="111111"/>
                </a:solidFill>
                <a:effectLst/>
                <a:latin typeface="-apple-system"/>
              </a:rPr>
              <a:t>Prevalence of indigenous students not enrolled with a federally recognized tribe</a:t>
            </a:r>
          </a:p>
          <a:p>
            <a:pPr lvl="2"/>
            <a:r>
              <a:rPr lang="en-US" sz="1600" dirty="0">
                <a:solidFill>
                  <a:srgbClr val="111111"/>
                </a:solidFill>
                <a:latin typeface="-apple-system"/>
              </a:rPr>
              <a:t>Variables of interest related to Dual-Enrolled/Dual-Credit and graduate students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We will next meet to review Michelle’s findings and review AIMS Survey Responses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200"/>
            <a:ext cx="2399887" cy="315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Presidential Demographics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PDP Overlap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6575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3C3CE-090F-39D2-E683-1599DF8B0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93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3D88B0"/>
                </a:solidFill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2429295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2025-09-10T21:42:45+00:00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Props1.xml><?xml version="1.0" encoding="utf-8"?>
<ds:datastoreItem xmlns:ds="http://schemas.openxmlformats.org/officeDocument/2006/customXml" ds:itemID="{7C748989-DECA-401A-A0E3-7088598E1CDD}"/>
</file>

<file path=customXml/itemProps2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84B0B-9887-45F4-BED6-1D3ECAFD2385}">
  <ds:schemaRefs>
    <ds:schemaRef ds:uri="http://schemas.microsoft.com/office/2006/metadata/properties"/>
    <ds:schemaRef ds:uri="7123158b-d8b7-436e-855f-ab90d482e809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5adcec62-9083-44d8-a0a8-4469fda79e37"/>
    <ds:schemaRef ds:uri="29e5e8b5-a1c8-41b4-8016-6839554796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46254</TotalTime>
  <Words>780</Words>
  <Application>Microsoft Office PowerPoint</Application>
  <PresentationFormat>Widescreen</PresentationFormat>
  <Paragraphs>106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Else?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16</cp:revision>
  <dcterms:created xsi:type="dcterms:W3CDTF">2023-05-09T13:38:18Z</dcterms:created>
  <dcterms:modified xsi:type="dcterms:W3CDTF">2024-10-07T22:53:47Z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  <property fmtid="{D5CDD505-2E9C-101B-9397-08002B2CF9AE}" pid="4" name="Order">
    <vt:r8>352400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